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สไตล์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0772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408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7178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288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074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24546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86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1999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10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120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54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1D5A-3BFD-44F2-AE0B-09120DB4EA02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53519-1480-4B94-99AB-7CD24B92E16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310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วัตถุ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962003"/>
              </p:ext>
            </p:extLst>
          </p:nvPr>
        </p:nvGraphicFramePr>
        <p:xfrm>
          <a:off x="228600" y="0"/>
          <a:ext cx="11595099" cy="671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10010757" imgH="6715138" progId="Excel.Sheet.12">
                  <p:embed/>
                </p:oleObj>
              </mc:Choice>
              <mc:Fallback>
                <p:oleObj name="Worksheet" r:id="rId4" imgW="10010757" imgH="671513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" y="0"/>
                        <a:ext cx="11595099" cy="671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62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311068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แบบจอกว้าง</PresentationFormat>
  <Paragraphs>0</Paragraphs>
  <Slides>2</Slides>
  <Notes>0</Notes>
  <HiddenSlides>0</HiddenSlides>
  <MMClips>0</MMClips>
  <ScaleCrop>false</ScaleCrop>
  <HeadingPairs>
    <vt:vector size="8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เซิร์ฟเวอร์ OLE ฝังตัว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9" baseType="lpstr">
      <vt:lpstr>Angsana New</vt:lpstr>
      <vt:lpstr>Arial</vt:lpstr>
      <vt:lpstr>Calibri</vt:lpstr>
      <vt:lpstr>Calibri Light</vt:lpstr>
      <vt:lpstr>Cordia New</vt:lpstr>
      <vt:lpstr>ธีมของ Office</vt:lpstr>
      <vt:lpstr>Worksheet</vt:lpstr>
      <vt:lpstr>งานนำเสนอ PowerPoint</vt:lpstr>
      <vt:lpstr>งานนำเสนอ PowerPoint</vt:lpstr>
    </vt:vector>
  </TitlesOfParts>
  <Company>Mr.KKD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Windows User</cp:lastModifiedBy>
  <cp:revision>2</cp:revision>
  <dcterms:created xsi:type="dcterms:W3CDTF">2019-09-05T06:10:40Z</dcterms:created>
  <dcterms:modified xsi:type="dcterms:W3CDTF">2019-09-05T06:18:35Z</dcterms:modified>
</cp:coreProperties>
</file>